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7"/>
  </p:notesMasterIdLst>
  <p:sldIdLst>
    <p:sldId id="257" r:id="rId2"/>
    <p:sldId id="259" r:id="rId3"/>
    <p:sldId id="258" r:id="rId4"/>
    <p:sldId id="261" r:id="rId5"/>
    <p:sldId id="262" r:id="rId6"/>
    <p:sldId id="291" r:id="rId7"/>
    <p:sldId id="29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6" r:id="rId18"/>
    <p:sldId id="273" r:id="rId19"/>
    <p:sldId id="274" r:id="rId20"/>
    <p:sldId id="275" r:id="rId21"/>
    <p:sldId id="277" r:id="rId22"/>
    <p:sldId id="278" r:id="rId23"/>
    <p:sldId id="279" r:id="rId24"/>
    <p:sldId id="282" r:id="rId25"/>
    <p:sldId id="280" r:id="rId26"/>
    <p:sldId id="281" r:id="rId27"/>
    <p:sldId id="286" r:id="rId28"/>
    <p:sldId id="287" r:id="rId29"/>
    <p:sldId id="289" r:id="rId30"/>
    <p:sldId id="285" r:id="rId31"/>
    <p:sldId id="284" r:id="rId32"/>
    <p:sldId id="293" r:id="rId33"/>
    <p:sldId id="294" r:id="rId34"/>
    <p:sldId id="288" r:id="rId35"/>
    <p:sldId id="290" r:id="rId36"/>
  </p:sldIdLst>
  <p:sldSz cx="9144000" cy="6858000" type="screen4x3"/>
  <p:notesSz cx="6858000" cy="9144000"/>
  <p:photoAlbum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D7AA1-FDB9-4CAF-862C-9A9FB5DAD973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ECF39-3204-45B7-98E4-E06C2A397740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Blaženyj</a:t>
            </a:r>
            <a:r>
              <a:rPr lang="sk-SK" baseline="0" dirty="0" smtClean="0"/>
              <a:t> otče, </a:t>
            </a:r>
            <a:r>
              <a:rPr lang="sk-SK" baseline="0" dirty="0" err="1" smtClean="0"/>
              <a:t>mučeniče</a:t>
            </a:r>
            <a:r>
              <a:rPr lang="sk-SK" baseline="0" dirty="0" smtClean="0"/>
              <a:t>  Pavle, moli Boha o </a:t>
            </a:r>
            <a:r>
              <a:rPr lang="sk-SK" baseline="0" dirty="0" err="1" smtClean="0"/>
              <a:t>nas</a:t>
            </a:r>
            <a:r>
              <a:rPr lang="sk-SK" baseline="0" smtClean="0"/>
              <a:t> !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CF39-3204-45B7-98E4-E06C2A397740}" type="slidenum">
              <a:rPr lang="sk-SK" smtClean="0"/>
              <a:pPr/>
              <a:t>30</a:t>
            </a:fld>
            <a:endParaRPr lang="sk-SK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dirty="0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8A6F1D0-9724-42BF-A5D9-3B7C229260EA}" type="datetimeFigureOut">
              <a:rPr lang="sk-SK" smtClean="0"/>
              <a:pPr/>
              <a:t>15. 4. 2010</a:t>
            </a:fld>
            <a:endParaRPr lang="sk-SK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sk-SK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8736611-8199-490F-9F57-9CA22B6D190A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file:///C:\Documents%20and%20Settings\Admin\Dokumenty\Hudba\Presov%20Seminary%20Choir\Tebe%20Pane\10%20Blahosloven%20hrjadyj.wma" TargetMode="External"/><Relationship Id="rId7" Type="http://schemas.openxmlformats.org/officeDocument/2006/relationships/image" Target="../media/image3.png"/><Relationship Id="rId2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1" Type="http://schemas.openxmlformats.org/officeDocument/2006/relationships/audio" Target="file:///C:\Documents%20and%20Settings\Admin\Dokumenty\Hudba\Gojdic_Pavel_audio_1937.mp3" TargetMode="Externa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6.xml"/><Relationship Id="rId4" Type="http://schemas.openxmlformats.org/officeDocument/2006/relationships/audio" Target="file:///C:\Documents%20and%20Settings\Admin\Dokumenty\Hudba\Nezn&#225;m&#253;%20interpret\Nezn&#225;m&#233;%20album%20(8.%204.%202010%2018-26-53)\21%20Sv%20otec%20Jan%20Pavol.wm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7%20Tvoje%20vzkriesenie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13%20Hagios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file:///C:\Documents%20and%20Settings\Admin\Dokumenty\Hudba\Presov%20Seminary%20Choir\Tebe%20Pane\04%20Ne%20otvrati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16%20Otve%20nas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C:\Documents%20and%20Settings\Admin\Dokumenty\Hudba\Nezn&#225;m&#253;%20interpret\Nezn&#225;m&#233;%20album%20(8.%204.%202010%2018-26-53)\03%20Krestu%20tvojemu.wma" TargetMode="External"/><Relationship Id="rId7" Type="http://schemas.openxmlformats.org/officeDocument/2006/relationships/image" Target="../media/image24.png"/><Relationship Id="rId2" Type="http://schemas.openxmlformats.org/officeDocument/2006/relationships/audio" Target="file:///C:\Documents%20and%20Settings\Admin\Dokumenty\Hudba\Presov%20Seminary%20Choir\Tebe%20Pane\01%20Da%20ispravitsja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C:\Documents%20and%20Settings\Admin\Dokumenty\Hudba\Nezn&#225;m&#253;%20interpret\Nezn&#225;m&#233;%20album%20(8.%204.%202010%2018-26-53)\08%20ektenija.wma" TargetMode="External"/><Relationship Id="rId7" Type="http://schemas.openxmlformats.org/officeDocument/2006/relationships/image" Target="../media/image9.png"/><Relationship Id="rId2" Type="http://schemas.openxmlformats.org/officeDocument/2006/relationships/audio" Target="file:///C:\Documents%20and%20Settings\Admin\Dokumenty\Hudba\Presov%20Seminary%20Choir\Tebe%20Pane\06%20Volnoju%20morskoju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file:///C:\Documents%20and%20Settings\Admin\Dokumenty\Hudba\Nezn&#225;m&#253;%20interpret\Nezn&#225;m&#233;%20album%20(8.%204.%202010%2018-26-53)\04%20Hospodi%20pomiluj.wma" TargetMode="External"/><Relationship Id="rId7" Type="http://schemas.openxmlformats.org/officeDocument/2006/relationships/image" Target="../media/image9.png"/><Relationship Id="rId2" Type="http://schemas.openxmlformats.org/officeDocument/2006/relationships/audio" Target="file:///C:\Documents%20and%20Settings\Admin\Dokumenty\Hudba\Presov%20Seminary%20Choir\Tebe%20Pane\03%20Svite%20tichij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1%20Da%20ispravitsja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1%20Da%20ispravitsja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Nezn&#225;m&#253;%20interpret\Nezn&#225;m&#233;%20album%20(8.%204.%202010%2018-26-53)\10%20Svjatyj%20Bo&#382;e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13%20Hagios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7%20Tvoje%20vzkriesenie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17%20Veceri%20tvojeja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5%20Pokajanija%20dveri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16%20Otve%20nas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5%20Pokajanija%20dveri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file:///C:\Documents%20and%20Settings\Admin\Dokumenty\Hudba\Presov%20Seminary%20Choir\Tebe%20Pane\05%20Pokajanija%20dveri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file:///C:\Documents%20and%20Settings\Admin\Dokumenty\Hudba\Presov%20Seminary%20Choir\Tebe%20Pane\06%20Volnoju%20morskoju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12%20Ektenija%20II.wma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Presov%20Seminary%20Choir\Tebe%20Pane\17%20Veceri%20tvojeja.wma" TargetMode="Externa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1%20Da%20ispravitsja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17%20Veceri%20tvojeja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3%20Svite%20tichij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6%20Volnoju%20morskoju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8%20Christos%20anesti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10%20Blahosloven%20hrjadyj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\Dokumenty\Hudba\Presov%20Seminary%20Choir\Tebe%20Pane\04%20Ne%20otvrati.wma" TargetMode="External"/><Relationship Id="rId1" Type="http://schemas.openxmlformats.org/officeDocument/2006/relationships/audio" Target="file:///C:\Documents%20and%20Settings\Admin\Dokumenty\Hudba\Nezn&#225;m&#253;%20interpret\Nezn&#225;m&#233;%20album%20(8.%204.%202010%2018-26-53)\05%20Nyni%20sily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202976082_92442.gif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1000100" y="642918"/>
            <a:ext cx="6715172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7226328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  <a:latin typeface="Artos" pitchFamily="2" charset="0"/>
              </a:rPr>
              <a:t>  Blahoslavenyj</a:t>
            </a:r>
            <a:br>
              <a:rPr lang="sk-SK" b="1" dirty="0" smtClean="0">
                <a:solidFill>
                  <a:srgbClr val="FF0000"/>
                </a:solidFill>
                <a:latin typeface="Artos" pitchFamily="2" charset="0"/>
              </a:rPr>
            </a:br>
            <a:r>
              <a:rPr lang="sk-SK" b="1" dirty="0" smtClean="0">
                <a:solidFill>
                  <a:srgbClr val="FF0000"/>
                </a:solidFill>
                <a:latin typeface="Artos" pitchFamily="2" charset="0"/>
              </a:rPr>
              <a:t>svjaščennomučenik</a:t>
            </a:r>
            <a:br>
              <a:rPr lang="sk-SK" b="1" dirty="0" smtClean="0">
                <a:solidFill>
                  <a:srgbClr val="FF0000"/>
                </a:solidFill>
                <a:latin typeface="Artos" pitchFamily="2" charset="0"/>
              </a:rPr>
            </a:br>
            <a:r>
              <a:rPr lang="sk-SK" b="1" dirty="0" smtClean="0">
                <a:solidFill>
                  <a:srgbClr val="FF0000"/>
                </a:solidFill>
                <a:latin typeface="Artos" pitchFamily="2" charset="0"/>
              </a:rPr>
              <a:t>Pavlo Petro Gojdič,ČSVV</a:t>
            </a:r>
            <a:br>
              <a:rPr lang="sk-SK" b="1" dirty="0" smtClean="0">
                <a:solidFill>
                  <a:srgbClr val="FF0000"/>
                </a:solidFill>
                <a:latin typeface="Artos" pitchFamily="2" charset="0"/>
              </a:rPr>
            </a:br>
            <a:r>
              <a:rPr lang="sk-SK" b="1" dirty="0" smtClean="0">
                <a:solidFill>
                  <a:srgbClr val="FF0000"/>
                </a:solidFill>
                <a:latin typeface="Artos" pitchFamily="2" charset="0"/>
              </a:rPr>
              <a:t>-jepiskop Prjaševskyj</a:t>
            </a:r>
            <a:br>
              <a:rPr lang="sk-SK" b="1" dirty="0" smtClean="0">
                <a:solidFill>
                  <a:srgbClr val="FF0000"/>
                </a:solidFill>
                <a:latin typeface="Artos" pitchFamily="2" charset="0"/>
              </a:rPr>
            </a:br>
            <a:r>
              <a:rPr lang="sk-SK" sz="2800" b="1" dirty="0" smtClean="0">
                <a:solidFill>
                  <a:srgbClr val="FF0000"/>
                </a:solidFill>
                <a:latin typeface="Artos" pitchFamily="2" charset="0"/>
              </a:rPr>
              <a:t>(17.7. 1888 – 17.7 1960)</a:t>
            </a:r>
            <a:endParaRPr lang="sk-SK" sz="2800" b="1" dirty="0">
              <a:solidFill>
                <a:srgbClr val="FF0000"/>
              </a:solidFill>
              <a:latin typeface="Artos" pitchFamily="2" charset="0"/>
            </a:endParaRPr>
          </a:p>
        </p:txBody>
      </p:sp>
      <p:pic>
        <p:nvPicPr>
          <p:cNvPr id="4" name="Gojdic_Pavel_audio_193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05 Nyni sily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0 Blahosloven hrjadyj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21 Sv otec Jan Pavol.wm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2560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-vladyka pri pripitku, pohar obyčajnoj no prezračnoj vody danoj od serdcja</a:t>
            </a:r>
            <a:endParaRPr lang="sk-SK" dirty="0"/>
          </a:p>
        </p:txBody>
      </p:sp>
      <p:pic>
        <p:nvPicPr>
          <p:cNvPr id="4" name="Zástupný symbol pro obsah 3" descr="hopko 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00298" y="2214554"/>
            <a:ext cx="4153613" cy="3745810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714356"/>
            <a:ext cx="7498080" cy="928694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-vladyka  Gojdič, jak otec bidnych i chvorych</a:t>
            </a:r>
            <a:endParaRPr lang="sk-SK" dirty="0"/>
          </a:p>
        </p:txBody>
      </p:sp>
      <p:pic>
        <p:nvPicPr>
          <p:cNvPr id="4" name="Zástupný symbol pro obsah 3" descr="mikulas 00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19271" y="1751076"/>
            <a:ext cx="2731008" cy="4194048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7 Tvoje vzkriesenie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1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-vladyka Pavlo v kruhu svojich najbližšych</a:t>
            </a:r>
            <a:endParaRPr lang="sk-SK" dirty="0"/>
          </a:p>
        </p:txBody>
      </p:sp>
      <p:pic>
        <p:nvPicPr>
          <p:cNvPr id="4" name="Zástupný symbol pro obsah 3" descr="mikulas 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17319" y="1556004"/>
            <a:ext cx="6534912" cy="4584192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428604"/>
            <a:ext cx="7498080" cy="121444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-vladyka Pavel pri svjačeňu pomičnoho jepiskopa  Vasilija Hopku</a:t>
            </a:r>
            <a:endParaRPr lang="sk-SK" dirty="0"/>
          </a:p>
        </p:txBody>
      </p:sp>
      <p:pic>
        <p:nvPicPr>
          <p:cNvPr id="4" name="Zástupný symbol pro obsah 3" descr="hopko 01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07235" y="1831848"/>
            <a:ext cx="6355080" cy="4032504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3 Hagios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9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-vladyka v obdobju temna jak vjazeň</a:t>
            </a:r>
            <a:endParaRPr lang="sk-SK" dirty="0"/>
          </a:p>
        </p:txBody>
      </p:sp>
      <p:pic>
        <p:nvPicPr>
          <p:cNvPr id="4" name="Zástupný symbol pro obsah 3" descr="goj.0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73937" y="1709651"/>
            <a:ext cx="3021676" cy="4276898"/>
          </a:xfrm>
        </p:spPr>
      </p:pic>
      <p:pic>
        <p:nvPicPr>
          <p:cNvPr id="5" name="Obrázek 4" descr="mikulas 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1714488"/>
            <a:ext cx="4214842" cy="4714908"/>
          </a:xfrm>
          <a:prstGeom prst="rect">
            <a:avLst/>
          </a:prstGeom>
        </p:spPr>
      </p:pic>
      <p:pic>
        <p:nvPicPr>
          <p:cNvPr id="6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7" name="04 Ne otvrati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6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714356"/>
            <a:ext cx="7498080" cy="121444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-exhumacija  pozostatkiv vladyku </a:t>
            </a:r>
            <a:r>
              <a:rPr lang="sk-SK" dirty="0" smtClean="0"/>
              <a:t>Pavla  Petra Gojdiča</a:t>
            </a:r>
            <a:endParaRPr lang="sk-SK" dirty="0"/>
          </a:p>
        </p:txBody>
      </p:sp>
      <p:pic>
        <p:nvPicPr>
          <p:cNvPr id="4" name="Zástupný symbol pro obsah 3" descr="modlitba 01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41447" y="2287524"/>
            <a:ext cx="4486656" cy="3121152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6 Otve nas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714356"/>
            <a:ext cx="7498080" cy="150019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-tilesny pozostatky rusiňskoho svjatcja, jepiskopa-mučenika  vladyku Pavla</a:t>
            </a:r>
            <a:endParaRPr lang="sk-SK" dirty="0"/>
          </a:p>
        </p:txBody>
      </p:sp>
      <p:pic>
        <p:nvPicPr>
          <p:cNvPr id="4" name="Zástupný symbol pro obsah 3" descr="modlitba 01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929058" y="2285992"/>
            <a:ext cx="4392639" cy="4194068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1 Da ispravitsja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03 Krestu tvojemu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0166" y="1000108"/>
            <a:ext cx="7158030" cy="98901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-vladyka Pavel uloženyj v cinovoj truni s červenym epitrachilom – znak mučenictva</a:t>
            </a:r>
            <a:endParaRPr lang="sk-SK" dirty="0"/>
          </a:p>
        </p:txBody>
      </p:sp>
      <p:pic>
        <p:nvPicPr>
          <p:cNvPr id="4" name="Zástupný symbol pro obsah 3" descr="modlitba 00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143108" y="2786058"/>
            <a:ext cx="5333763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6 Volnoju morskoju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08 ektenija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6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25602"/>
          </a:xfrm>
        </p:spPr>
        <p:txBody>
          <a:bodyPr>
            <a:normAutofit/>
          </a:bodyPr>
          <a:lstStyle/>
          <a:p>
            <a:r>
              <a:rPr lang="sk-SK" dirty="0" smtClean="0"/>
              <a:t>-pozostatky vladyku Pavla pripravleny na odvoz do Prjašova</a:t>
            </a:r>
            <a:endParaRPr lang="sk-SK" dirty="0"/>
          </a:p>
        </p:txBody>
      </p:sp>
      <p:pic>
        <p:nvPicPr>
          <p:cNvPr id="4" name="Zástupný symbol pro obsah 3" descr="modlitba 01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714612" y="2643182"/>
            <a:ext cx="3494291" cy="2765494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3 Svite tichij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04 Hospodi pomiluj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1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5918" y="928670"/>
            <a:ext cx="6783700" cy="85724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-vladyka  Vasilij čekať na privoz pozostatkiv  jepiskopa Pavla do Prjašova</a:t>
            </a:r>
            <a:endParaRPr lang="sk-SK" dirty="0"/>
          </a:p>
        </p:txBody>
      </p:sp>
      <p:pic>
        <p:nvPicPr>
          <p:cNvPr id="4" name="Zástupný symbol pro obsah 3" descr="modlitba 00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92679" y="2238756"/>
            <a:ext cx="4584192" cy="3218688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1 Da ispravitsja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Jepiskop Pavel,ČSVV</a:t>
            </a:r>
            <a:endParaRPr lang="sk-SK" dirty="0"/>
          </a:p>
        </p:txBody>
      </p:sp>
      <p:pic>
        <p:nvPicPr>
          <p:cNvPr id="4" name="Zástupný symbol pro obsah 3" descr="gojdic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490087" y="1461516"/>
            <a:ext cx="3389376" cy="4773168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1 Da ispravitsja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500042"/>
            <a:ext cx="7498080" cy="142876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-panachyda v Prjašovsky  </a:t>
            </a:r>
            <a:r>
              <a:rPr lang="sk-SK" dirty="0" smtClean="0"/>
              <a:t>katedrali za velikym počtom virnikiv </a:t>
            </a:r>
            <a:endParaRPr lang="sk-SK" dirty="0"/>
          </a:p>
        </p:txBody>
      </p:sp>
      <p:pic>
        <p:nvPicPr>
          <p:cNvPr id="4" name="Zástupný symbol pro obsah 3" descr="modlitba 00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92679" y="2141220"/>
            <a:ext cx="4584192" cy="3413760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0 Svjatyj Bože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857232"/>
            <a:ext cx="7498080" cy="135732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 po revolucii papa Joan Pavlo II. </a:t>
            </a:r>
            <a:r>
              <a:rPr lang="sk-SK" dirty="0"/>
              <a:t>s</a:t>
            </a:r>
            <a:r>
              <a:rPr lang="sk-SK" dirty="0" smtClean="0"/>
              <a:t>ja prijšol pokloniti i </a:t>
            </a:r>
            <a:r>
              <a:rPr lang="sk-SK" dirty="0" smtClean="0"/>
              <a:t>pomoliti </a:t>
            </a:r>
            <a:r>
              <a:rPr lang="sk-SK" dirty="0" smtClean="0"/>
              <a:t>ku svojomu virnomu  synovi i mučenikovi</a:t>
            </a:r>
            <a:endParaRPr lang="sk-SK" dirty="0"/>
          </a:p>
        </p:txBody>
      </p:sp>
      <p:pic>
        <p:nvPicPr>
          <p:cNvPr id="4" name="Zástupný symbol pro obsah 3" descr="modlitba 01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86116" y="2714620"/>
            <a:ext cx="5214974" cy="3474344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3 Hagios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9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9704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-sv. Otec  pri molitvi nad hrobom jepiskopa   Pavla Petra Gojdiča,ČSVV</a:t>
            </a:r>
            <a:endParaRPr lang="sk-SK" dirty="0"/>
          </a:p>
        </p:txBody>
      </p:sp>
      <p:pic>
        <p:nvPicPr>
          <p:cNvPr id="4" name="Zástupný symbol pro obsah 3" descr="modlitba 01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9704" y="2500306"/>
            <a:ext cx="5189948" cy="3748094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7 Tvoje vzkriesenie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1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0166" y="500042"/>
            <a:ext cx="6786610" cy="157163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-jeromonach o.Dr.Marijan Potaš, ČSVV</a:t>
            </a:r>
            <a:r>
              <a:rPr lang="sk-SK" sz="3200" dirty="0" smtClean="0"/>
              <a:t>  pri slavnostnim akti blahorečeňa jepiskopa  Pavla</a:t>
            </a:r>
            <a:r>
              <a:rPr lang="sk-SK" sz="3200" dirty="0"/>
              <a:t> </a:t>
            </a:r>
            <a:r>
              <a:rPr lang="sk-SK" sz="3200" dirty="0" smtClean="0"/>
              <a:t>u Rimi</a:t>
            </a:r>
            <a:endParaRPr lang="sk-SK" dirty="0"/>
          </a:p>
        </p:txBody>
      </p:sp>
      <p:pic>
        <p:nvPicPr>
          <p:cNvPr id="4" name="Zástupný symbol pro obsah 3" descr="modlitba 00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14343" y="2786058"/>
            <a:ext cx="234086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7 Veceri tvojeja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500042"/>
            <a:ext cx="7498080" cy="121444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-jepiskop Pavel znova midži svojim virujučim  rusiňskym </a:t>
            </a:r>
            <a:r>
              <a:rPr lang="sk-SK" dirty="0" smtClean="0"/>
              <a:t>narodom</a:t>
            </a:r>
            <a:endParaRPr lang="sk-SK" dirty="0"/>
          </a:p>
        </p:txBody>
      </p:sp>
      <p:pic>
        <p:nvPicPr>
          <p:cNvPr id="4" name="Zástupný symbol pro obsah 3" descr="28barna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27275" y="1981200"/>
            <a:ext cx="5715000" cy="3733800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428604"/>
            <a:ext cx="7498080" cy="1500198"/>
          </a:xfrm>
        </p:spPr>
        <p:txBody>
          <a:bodyPr>
            <a:normAutofit/>
          </a:bodyPr>
          <a:lstStyle/>
          <a:p>
            <a:r>
              <a:rPr lang="sk-SK" dirty="0" smtClean="0"/>
              <a:t>-blahoslavenyj jepiskop  Pavel v Prjašovsky katedrali</a:t>
            </a:r>
            <a:endParaRPr lang="sk-SK" dirty="0"/>
          </a:p>
        </p:txBody>
      </p:sp>
      <p:pic>
        <p:nvPicPr>
          <p:cNvPr id="4" name="Zástupný symbol pro obsah 3" descr="modlitba 00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92679" y="2238756"/>
            <a:ext cx="4584192" cy="3218688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5 Pokajanija dveri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pro obsah 3" descr="Gojdi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0"/>
            <a:ext cx="77867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7252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pro obsah 3" descr="ine 00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6 Otve nas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Modlitba k blahosl.biskup.-mučeníkovi P.P.Gojdičovi, OSBM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86346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Blahoslavený biskup-mučeník Pavol, ty si svojou odvahou, láskou a pevnou vierou povzbudzoval svoj veriaci ľud v ťažkých chvíľach prenasledovania. Svojím utrpením a smrťou vo väzení si vydal svedectvo o viere, láske a nádeji v Božie milosrdenstvo. Vyprosuj nám svojím príhovorom u Boha hojnosť milostí, pevnosť vo viera a horlivosť v láske, aby sa aj v našom živote oslávilo vznešené meno Otca i Syna i Svätého Ducha, teraz i vždycky i na veky vekov.</a:t>
            </a:r>
            <a:br>
              <a:rPr lang="sk-SK" dirty="0" smtClean="0"/>
            </a:br>
            <a:r>
              <a:rPr lang="sk-SK" dirty="0" smtClean="0"/>
              <a:t>Amen. </a:t>
            </a:r>
          </a:p>
          <a:p>
            <a:endParaRPr lang="sk-SK" dirty="0"/>
          </a:p>
        </p:txBody>
      </p:sp>
      <p:pic>
        <p:nvPicPr>
          <p:cNvPr id="4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-sarkofag  bl. jepiskopa Pavla,ČSVV</a:t>
            </a:r>
            <a:endParaRPr lang="sk-SK" dirty="0"/>
          </a:p>
        </p:txBody>
      </p:sp>
      <p:pic>
        <p:nvPicPr>
          <p:cNvPr id="4" name="Zástupný symbol pro obsah 3" descr="Gojdic__Pavol_Peter_coffin_postcar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27275" y="1819275"/>
            <a:ext cx="57150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5 Pokajanija dveri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-študijny roky molodoho Petra</a:t>
            </a:r>
            <a:endParaRPr lang="sk-SK" dirty="0"/>
          </a:p>
        </p:txBody>
      </p:sp>
      <p:pic>
        <p:nvPicPr>
          <p:cNvPr id="5" name="Obrázek 4" descr="gojdi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1938528"/>
            <a:ext cx="6643734" cy="4133678"/>
          </a:xfrm>
          <a:prstGeom prst="rect">
            <a:avLst/>
          </a:prstGeom>
        </p:spPr>
      </p:pic>
      <p:pic>
        <p:nvPicPr>
          <p:cNvPr id="7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72528" y="6072206"/>
            <a:ext cx="304800" cy="304800"/>
          </a:xfrm>
          <a:prstGeom prst="rect">
            <a:avLst/>
          </a:prstGeom>
        </p:spPr>
      </p:pic>
      <p:pic>
        <p:nvPicPr>
          <p:cNvPr id="6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05 Pokajanija dveri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-podpis  vladyku  Pavla,ČSVV</a:t>
            </a:r>
            <a:endParaRPr lang="sk-SK" dirty="0"/>
          </a:p>
        </p:txBody>
      </p:sp>
      <p:pic>
        <p:nvPicPr>
          <p:cNvPr id="4" name="Zástupný symbol pro obsah 3" descr="goj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71736" y="2357430"/>
            <a:ext cx="5643602" cy="2071702"/>
          </a:xfrm>
        </p:spPr>
      </p:pic>
      <p:pic>
        <p:nvPicPr>
          <p:cNvPr id="6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06 Volnoju morskoju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-rukopis  vladyku  Pavla,ČSVV</a:t>
            </a:r>
            <a:endParaRPr lang="sk-SK" dirty="0"/>
          </a:p>
        </p:txBody>
      </p:sp>
      <p:pic>
        <p:nvPicPr>
          <p:cNvPr id="4" name="Zástupný symbol pro obsah 3" descr="gojdic_list_farebny19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6658" y="1447800"/>
            <a:ext cx="7176233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Odkaz bl. Vladyku Pavla,ČSVV</a:t>
            </a:r>
            <a:endParaRPr lang="sk-SK" dirty="0"/>
          </a:p>
        </p:txBody>
      </p:sp>
      <p:pic>
        <p:nvPicPr>
          <p:cNvPr id="4" name="Zástupný symbol pro obsah 3" descr="Gojdic-publikacie 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447800"/>
            <a:ext cx="8858279" cy="5410200"/>
          </a:xfrm>
        </p:spPr>
      </p:pic>
      <p:pic>
        <p:nvPicPr>
          <p:cNvPr id="5" name="12 Ektenija I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8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hostovan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842965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17 Veceri tvojej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Modlitba Pavla Gojdiča</a:t>
            </a:r>
            <a:br>
              <a:rPr lang="sk-SK" b="1" dirty="0" smtClean="0"/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1538" y="1142984"/>
            <a:ext cx="8072462" cy="5286412"/>
          </a:xfrm>
        </p:spPr>
        <p:txBody>
          <a:bodyPr>
            <a:normAutofit fontScale="70000" lnSpcReduction="20000"/>
          </a:bodyPr>
          <a:lstStyle/>
          <a:p>
            <a:r>
              <a:rPr lang="sk-SK" sz="3400" dirty="0" smtClean="0"/>
              <a:t>Pane, Bože môj! Som presvedčený, že Ty ochraňuješ v Teba dúfajúcich. Dôverujem Ti a verím, že nič neodmietneš tomu, kto Ťa o niečo prosí, a preto sa na Teba celkom spolieham. Do Tvojej svätej Prozreteľnosti vkladám svoje myšlienky, diela a plány. Nech mi je vzdialený každý nepokoj. Ľudia ma môžu pozbaviť cti, môžu prekaziť moje plány, môžem prísť o svoj majetok, choroba mi môže vziať posledné sily, okolnosti ma môžu pozbaviť možnosti vykonávať môj úrad, hriech ma môže pozbaviť Tvojej milosti, môžu mi vziať aj slobodu, no dôveru k Tebe nikto nevytrhne z môjho srdca. Túto dôveru si zachovám do posledného dychu môjho života. Celé peklo povstalo proti mne, ale žiadna pekelná sila nevyrve mi zo srdca moju dôveru k Tebe, lebo Ty si dobrý a láskavý Boh a silný Pán... "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Túto modlitbu sa biskup Pavol Gojdič modlieval vo väzení...</a:t>
            </a:r>
          </a:p>
          <a:p>
            <a:r>
              <a:rPr lang="sk-SK" dirty="0" smtClean="0"/>
              <a:t>-</a:t>
            </a:r>
            <a:r>
              <a:rPr lang="sk-SK" dirty="0" smtClean="0">
                <a:latin typeface="Tempus Sans ITC" pitchFamily="82" charset="0"/>
              </a:rPr>
              <a:t>autor stranky : Tomáš Michal Babják</a:t>
            </a:r>
            <a:endParaRPr lang="sk-SK" dirty="0">
              <a:latin typeface="Tempus Sans ITC" pitchFamily="82" charset="0"/>
            </a:endParaRPr>
          </a:p>
        </p:txBody>
      </p:sp>
      <p:pic>
        <p:nvPicPr>
          <p:cNvPr id="4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5" name="01 Da ispravitsja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-ikona bl. Svjaščennomučenika Pavla</a:t>
            </a:r>
            <a:endParaRPr lang="sk-SK" dirty="0"/>
          </a:p>
        </p:txBody>
      </p:sp>
      <p:pic>
        <p:nvPicPr>
          <p:cNvPr id="4" name="Zástupný symbol pro obsah 3" descr="5_124782390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75075" y="1466850"/>
            <a:ext cx="281940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7 Veceri tvojeja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-vladyka Gojdič ľubil ditočky</a:t>
            </a:r>
            <a:endParaRPr lang="sk-SK" dirty="0"/>
          </a:p>
        </p:txBody>
      </p:sp>
      <p:pic>
        <p:nvPicPr>
          <p:cNvPr id="4" name="Zástupný symbol pro obsah 3" descr="mikulas 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36619" y="1447800"/>
            <a:ext cx="2496312" cy="4800600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-navšťiva po svoji eparchiji</a:t>
            </a:r>
            <a:endParaRPr lang="sk-SK" dirty="0"/>
          </a:p>
        </p:txBody>
      </p:sp>
      <p:pic>
        <p:nvPicPr>
          <p:cNvPr id="4" name="Zástupný symbol pro obsah 3" descr="hopko 02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74391" y="2179320"/>
            <a:ext cx="4620768" cy="3337560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3 Svite tichij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7786710" cy="142876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-vladyka  Pavel na audijencii  U  SVJATOHO OTCJA pri chirotonaciji za Prjašivskoho jepiskopa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4" name="Zástupný symbol pro obsah 3" descr="Gojdic_Septickyj_papez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35100" y="2285992"/>
            <a:ext cx="5922982" cy="3549796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6 Volnoju morskoju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714356"/>
            <a:ext cx="7498080" cy="1285884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-VLADYKA  GOJDIČ  NA JEPISKOPSKIM  STILCI</a:t>
            </a:r>
            <a:endParaRPr lang="sk-SK" dirty="0"/>
          </a:p>
        </p:txBody>
      </p:sp>
      <p:pic>
        <p:nvPicPr>
          <p:cNvPr id="4" name="Zástupný symbol pro obsah 3" descr="gojdic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159379" y="2558796"/>
            <a:ext cx="4050792" cy="2578608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8 Christos anesti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9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0" y="92867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-de Vladyka navštivľal svoju eparchiju, byl prijimanyj  s velikou  ľubovjou</a:t>
            </a:r>
            <a:endParaRPr lang="sk-SK" dirty="0"/>
          </a:p>
        </p:txBody>
      </p:sp>
      <p:pic>
        <p:nvPicPr>
          <p:cNvPr id="4" name="Zástupný symbol pro obsah 3" descr="gojdic A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46119" y="2895600"/>
            <a:ext cx="2877312" cy="1905000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10 Blahosloven hrjadyj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1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642918"/>
            <a:ext cx="7498080" cy="1428760"/>
          </a:xfrm>
        </p:spPr>
        <p:txBody>
          <a:bodyPr>
            <a:normAutofit/>
          </a:bodyPr>
          <a:lstStyle/>
          <a:p>
            <a:r>
              <a:rPr lang="sk-SK" dirty="0" smtClean="0"/>
              <a:t>-Vladyka  Gojdič pri navštivľiňu ubohoho rusiňskoho naroda</a:t>
            </a:r>
            <a:endParaRPr lang="sk-SK" dirty="0"/>
          </a:p>
        </p:txBody>
      </p:sp>
      <p:pic>
        <p:nvPicPr>
          <p:cNvPr id="4" name="Zástupný symbol pro obsah 3" descr="hopko 03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5984" y="2428868"/>
            <a:ext cx="4477655" cy="3000396"/>
          </a:xfrm>
        </p:spPr>
      </p:pic>
      <p:pic>
        <p:nvPicPr>
          <p:cNvPr id="5" name="05 Nyni sil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58214" y="6072206"/>
            <a:ext cx="304800" cy="304800"/>
          </a:xfrm>
          <a:prstGeom prst="rect">
            <a:avLst/>
          </a:prstGeom>
        </p:spPr>
      </p:pic>
      <p:pic>
        <p:nvPicPr>
          <p:cNvPr id="6" name="04 Ne otvrati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6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322</TotalTime>
  <Words>507</Words>
  <Application>Microsoft Office PowerPoint</Application>
  <PresentationFormat>Předvádění na obrazovce (4:3)</PresentationFormat>
  <Paragraphs>37</Paragraphs>
  <Slides>35</Slides>
  <Notes>1</Notes>
  <HiddenSlides>0</HiddenSlides>
  <MMClips>67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Slunovrat</vt:lpstr>
      <vt:lpstr>  Blahoslavenyj svjaščennomučenik Pavlo Petro Gojdič,ČSVV -jepiskop Prjaševskyj (17.7. 1888 – 17.7 1960)</vt:lpstr>
      <vt:lpstr>Jepiskop Pavel,ČSVV</vt:lpstr>
      <vt:lpstr>-študijny roky molodoho Petra</vt:lpstr>
      <vt:lpstr>-vladyka Gojdič ľubil ditočky</vt:lpstr>
      <vt:lpstr>-navšťiva po svoji eparchiji</vt:lpstr>
      <vt:lpstr>-vladyka  Pavel na audijencii  U  SVJATOHO OTCJA pri chirotonaciji za Prjašivskoho jepiskopa </vt:lpstr>
      <vt:lpstr>-VLADYKA  GOJDIČ  NA JEPISKOPSKIM  STILCI</vt:lpstr>
      <vt:lpstr>-de Vladyka navštivľal svoju eparchiju, byl prijimanyj  s velikou  ľubovjou</vt:lpstr>
      <vt:lpstr>-Vladyka  Gojdič pri navštivľiňu ubohoho rusiňskoho naroda</vt:lpstr>
      <vt:lpstr>-vladyka pri pripitku, pohar obyčajnoj no prezračnoj vody danoj od serdcja</vt:lpstr>
      <vt:lpstr>-vladyka  Gojdič, jak otec bidnych i chvorych</vt:lpstr>
      <vt:lpstr>-vladyka Pavlo v kruhu svojich najbližšych</vt:lpstr>
      <vt:lpstr>-vladyka Pavel pri svjačeňu pomičnoho jepiskopa  Vasilija Hopku</vt:lpstr>
      <vt:lpstr>-vladyka v obdobju temna jak vjazeň</vt:lpstr>
      <vt:lpstr>-exhumacija  pozostatkiv vladyku Pavla  Petra Gojdiča</vt:lpstr>
      <vt:lpstr>-tilesny pozostatky rusiňskoho svjatcja, jepiskopa-mučenika  vladyku Pavla</vt:lpstr>
      <vt:lpstr>-vladyka Pavel uloženyj v cinovoj truni s červenym epitrachilom – znak mučenictva</vt:lpstr>
      <vt:lpstr>-pozostatky vladyku Pavla pripravleny na odvoz do Prjašova</vt:lpstr>
      <vt:lpstr>-vladyka  Vasilij čekať na privoz pozostatkiv  jepiskopa Pavla do Prjašova</vt:lpstr>
      <vt:lpstr>-panachyda v Prjašovsky  katedrali za velikym počtom virnikiv </vt:lpstr>
      <vt:lpstr>- po revolucii papa Joan Pavlo II. sja prijšol pokloniti i pomoliti ku svojomu virnomu  synovi i mučenikovi</vt:lpstr>
      <vt:lpstr>-sv. Otec  pri molitvi nad hrobom jepiskopa   Pavla Petra Gojdiča,ČSVV</vt:lpstr>
      <vt:lpstr>-jeromonach o.Dr.Marijan Potaš, ČSVV  pri slavnostnim akti blahorečeňa jepiskopa  Pavla u Rimi</vt:lpstr>
      <vt:lpstr>-jepiskop Pavel znova midži svojim virujučim  rusiňskym narodom</vt:lpstr>
      <vt:lpstr>-blahoslavenyj jepiskop  Pavel v Prjašovsky katedrali</vt:lpstr>
      <vt:lpstr>Snímek 26</vt:lpstr>
      <vt:lpstr>Snímek 27</vt:lpstr>
      <vt:lpstr>Modlitba k blahosl.biskup.-mučeníkovi P.P.Gojdičovi, OSBM</vt:lpstr>
      <vt:lpstr>-sarkofag  bl. jepiskopa Pavla,ČSVV</vt:lpstr>
      <vt:lpstr>-podpis  vladyku  Pavla,ČSVV</vt:lpstr>
      <vt:lpstr>-rukopis  vladyku  Pavla,ČSVV</vt:lpstr>
      <vt:lpstr>Odkaz bl. Vladyku Pavla,ČSVV</vt:lpstr>
      <vt:lpstr>Snímek 33</vt:lpstr>
      <vt:lpstr>Modlitba Pavla Gojdiča </vt:lpstr>
      <vt:lpstr>-ikona bl. Svjaščennomučenika Pavla</vt:lpstr>
    </vt:vector>
  </TitlesOfParts>
  <Company>Windows Xp Ultimate 2008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Blahoslavenyj svjaščennomučenik Pavlo Petro Gojdič,ČSVV -jepiskop Prjaševskyj (17.7. 1888 – 17.7 1960)</dc:title>
  <dc:creator>Admin</dc:creator>
  <cp:lastModifiedBy>Admin</cp:lastModifiedBy>
  <cp:revision>47</cp:revision>
  <dcterms:created xsi:type="dcterms:W3CDTF">2010-04-08T14:01:18Z</dcterms:created>
  <dcterms:modified xsi:type="dcterms:W3CDTF">2010-04-15T09:10:14Z</dcterms:modified>
</cp:coreProperties>
</file>